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F624A-3960-3F47-816F-7ED54ED0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7BD000-295D-D548-91F9-106255DD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4CA32-ABD5-E447-B0A5-EBCC26F7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BDA8D-4C9D-9E44-A649-20647DF8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F696B-9D23-2742-A5A3-04D6548B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85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48CB9-8F44-FD4A-9B80-9F74C35F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A036C5-6E8A-7145-A29F-336DFBBCD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4C22D-B58E-5E4A-814C-D7D5AC36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64628-263E-7B49-9AFB-98358A5C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4D27D2-E630-6043-87ED-AD681D0F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14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82C581-146F-9E44-B5B2-39A805422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B40388-C55A-4A45-A94D-97953ED05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94BB0B-F9B1-4E48-AFDB-272F3A97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CC415-4C08-F045-9791-13D880A8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038700-14B9-9C4E-BE88-4BFB3F1E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836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CA4D1-ACA3-6941-9414-50F778DB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1677C-9D8E-B84C-8E2D-1CA78A4D8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B2F87-D9FC-3343-9C2C-58DDE3A0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2CFF5-B98C-E342-88EB-6808F6DB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6A293-86E6-BE45-BA7D-849CE8BA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88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B3A15-983B-8949-BD56-FBEFCD34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2576C-7075-CB4D-8508-C0056E7D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D3E42-358B-9D4D-99BA-43B23378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24710-B104-8746-A5F9-A76F0C7A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7DC0C9-3056-8F4F-A1F5-7168156E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83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6CAF9-6F2D-4D49-81D8-96DECB57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9FD762-6173-AB44-B8D6-A184814E4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95C4DA-9971-0247-A4AA-0DE1CB4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BF1D0B-D7DA-4141-9344-2CC2BDC0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E9BB70-96F7-8949-9EA8-D26775BB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0AE456-3022-9C4E-98BA-5F2D44BF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54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63E89-B049-1446-83AB-583EA428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47767-8E74-0E4F-A490-BDB7707C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C8A3C2-A457-634D-94C6-996861F08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C3FD81-0CEE-9240-A8FB-651F2C0A0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278ACE-983A-B64A-A690-AC39081BB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D54BCE-1246-714D-9899-3CD0BB83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DD4C6E-DC44-AD4D-A444-54F0E97D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033C1F-869B-DD4B-8050-0E54DED5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73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6579C-3A74-CE48-83D7-5BAB35CA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C8280B-A021-524F-A4F0-CE3BBA1C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3F84B8-97D3-0645-8449-1D6B2B8C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2B272C-28FE-5241-8886-CBEF49B6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35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8478A6-AB9B-4540-A720-44CC98B3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2E1C5B-649F-4C4E-ACD8-0ACD7B06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4B42E7-DFBD-8346-A6F3-729C5C6F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70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14CA6-5E18-234B-9601-B7F92B93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ADEEA-26D1-AB44-B5C5-BD50A30E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1F6AE-B69E-8746-A80C-EB0D1318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75432-063A-3941-A2BC-D20B9CF0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8AD80-35BD-0641-9436-6F6FBAB3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7073BD-50BA-2A41-B921-8B017EEB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08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BA514-12C6-6344-AE63-51A125C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C686D9-4FDF-8443-B335-0314E456A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0EE5CB-3278-2645-9669-125422404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59FC58-74C3-8A4F-83AE-3F99A66D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4B0144-3961-3E40-9756-9CBFF8B7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DA6C7-B5C9-A643-A818-67D4559F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26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C8318F-7424-D847-A0F0-B509E399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3DD20C-C323-844C-B2DA-C2B442C79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ADB8A-E035-C74F-A516-5525BD067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E71F-3972-C047-88BC-535C1FF85636}" type="datetimeFigureOut">
              <a:rPr lang="es-MX" smtClean="0"/>
              <a:t>14/10/24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47E8-05A5-B94E-9D7D-4D2238CF4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B36156-BDA9-4D45-80E0-C5E84314C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9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6B2ECD-A28B-BA44-A54B-918491CC21B9}"/>
              </a:ext>
            </a:extLst>
          </p:cNvPr>
          <p:cNvSpPr txBox="1"/>
          <p:nvPr/>
        </p:nvSpPr>
        <p:spPr>
          <a:xfrm>
            <a:off x="3929352" y="2940052"/>
            <a:ext cx="5614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003666"/>
                </a:solidFill>
                <a:latin typeface="Gotham Bold" pitchFamily="2" charset="77"/>
              </a:rPr>
              <a:t>TÍTULO</a:t>
            </a:r>
          </a:p>
          <a:p>
            <a:r>
              <a:rPr lang="es-MX" sz="4800" dirty="0">
                <a:solidFill>
                  <a:srgbClr val="003666"/>
                </a:solidFill>
                <a:latin typeface="Gotham Light Regular" pitchFamily="2" charset="77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98085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1A8A20-131D-AB42-A642-93DB365CE242}"/>
              </a:ext>
            </a:extLst>
          </p:cNvPr>
          <p:cNvSpPr txBox="1"/>
          <p:nvPr/>
        </p:nvSpPr>
        <p:spPr>
          <a:xfrm>
            <a:off x="1900238" y="800100"/>
            <a:ext cx="5614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003666"/>
                </a:solidFill>
                <a:latin typeface="Gotham Bold" pitchFamily="2" charset="77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89094A-AFCA-AD4F-98B6-26E9C02A63AA}"/>
              </a:ext>
            </a:extLst>
          </p:cNvPr>
          <p:cNvSpPr txBox="1"/>
          <p:nvPr/>
        </p:nvSpPr>
        <p:spPr>
          <a:xfrm>
            <a:off x="642938" y="2771775"/>
            <a:ext cx="507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3666"/>
                </a:solidFill>
                <a:latin typeface="Gotham Light Regular" pitchFamily="2" charset="77"/>
              </a:rPr>
              <a:t>Texto…</a:t>
            </a:r>
          </a:p>
        </p:txBody>
      </p:sp>
    </p:spTree>
    <p:extLst>
      <p:ext uri="{BB962C8B-B14F-4D97-AF65-F5344CB8AC3E}">
        <p14:creationId xmlns:p14="http://schemas.microsoft.com/office/powerpoint/2010/main" val="269448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272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Macintosh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Gotham Bold</vt:lpstr>
      <vt:lpstr>Gotham Light Regular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5</cp:revision>
  <dcterms:created xsi:type="dcterms:W3CDTF">2023-01-18T20:30:10Z</dcterms:created>
  <dcterms:modified xsi:type="dcterms:W3CDTF">2024-10-14T18:59:00Z</dcterms:modified>
</cp:coreProperties>
</file>