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E8A"/>
    <a:srgbClr val="55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 snapToObjects="1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56" d="100"/>
          <a:sy n="156" d="100"/>
        </p:scale>
        <p:origin x="1192" y="-19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EC6A-41C9-3A42-8FF6-748C19B77EC7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F480-3815-DE41-81BF-CE8961AAB5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86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F480-3815-DE41-81BF-CE8961AAB55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08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B55D2-6770-D54A-B0B3-2143EA645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5AC190-6060-9A4C-9627-E8BD53468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07AE58-2CAC-CD41-A4F1-7AF26E81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225FC5-0C6D-C64C-899B-875A9E62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78701-715B-E14B-8EC3-115B8699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07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392EA-F49E-3B4B-9D9C-26FF6AED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711CDD-8C43-E549-88B4-925750490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645689-1B2D-A945-8802-9648FF74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27A54-0965-174C-913E-63920755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659BCD-65D4-F74F-8E1E-F804D3A8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464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50ECD4-ADBD-604A-8A47-835175D77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1EBBB0-F601-7645-96CF-C3B8F9B88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0C713-243A-5349-9980-C86573C3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7EF74B-CE0F-CF4F-B501-E4793A23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18A107-23D4-3640-B7F9-0487FA3C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72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495F9-D51E-904F-8D11-D8871819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C6D878-1565-6A4B-8849-29B9B65B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82329-D045-AE48-B56F-FB1C646B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300E41-3AA6-D843-8F55-C1E9796A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3C973-1998-D447-91A7-93995FD8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4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96073-DF17-1C46-B3D9-42B994B5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66B7AF-8317-1F4C-9C6D-E8B28A317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89964-0B45-8D44-9339-F3B03E2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5EBC57-0DA6-654B-9891-DA5071BE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A25D11-54B6-494E-AEF3-4C76A417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67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A6F41-E670-5841-BE11-C6EC7836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819FC6-D19B-3145-8F76-67B60FABA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8E0FA9-8940-A946-98C1-751ABE3BA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F56B1B-2E7D-4D4F-AE5E-5A2579E5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3C1B6-ADE6-A44E-AB77-1D1E1403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74C1D9-E6DF-BE4E-8A92-2BFCBD01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09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D228F-1735-BE49-815A-CDAD7181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4D7BE5-F46E-DD4F-8905-C5B96047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0386EC-A890-5443-9A64-E7A935CB9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F1AD87-E37D-E24D-927E-C9B767AB8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486D97-5239-284D-922E-F5DEFC97A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BF6CA5-9A88-774F-8762-2C7EAA18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A832F7-DFB0-C646-919A-A3B4C290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06BF21-43FC-DD42-8D6A-79BF38A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31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CBDD5-DDAD-5046-ACE0-14D0E716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A15386-42E6-0C48-AB29-0D3DCCA0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4B161D-F06B-BC4B-A4AF-1D921DD6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B9289E-74EB-8B45-9A5A-F800FEC1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317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C0D4BA-4514-0F47-8E39-6F9E0E69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463A11-73BC-6D47-9EC4-A24F1AE4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109AC6-DEDE-704B-9D89-4919608D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79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01A9-4B26-464B-B36F-47DD22AE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C60EC-656C-BA47-9A1C-2222AE5EF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FEC5A1-0F1E-4446-9C7B-566A885E3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117A02-10BB-314E-952D-1476AEF9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41E2E-C964-444C-9DCE-DBD205BA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94FC4A-EFBE-554A-88E9-71B89C8D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57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A1F64-26B3-584E-8508-8D7D7813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3F55D2-E11C-FC4F-85D9-1E70EDF2B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123282-25F4-9845-955E-1E286C101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0FB2D-A679-EA43-B132-7466D00C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4F7E9B-586C-5240-BAC8-C7C9ADE5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3BF886-B5C4-1048-A40E-36C14C50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32B2A57-98C0-A248-A71A-B4E6CB75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69A4C-B014-C34F-96D2-86BB50D3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CB7D0-CE03-C64A-B239-596685335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9808C-A991-0144-8F5B-671B7C0325B4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A2F629-C21F-5C4A-BEE9-4FA820362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D5617-A188-A748-9E3F-797CCB39B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5DD5-C0BD-7748-8A0F-AF36C093FF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124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42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A08CEC-BE8A-EC4E-B80A-54D2B9DAB264}"/>
              </a:ext>
            </a:extLst>
          </p:cNvPr>
          <p:cNvSpPr txBox="1"/>
          <p:nvPr/>
        </p:nvSpPr>
        <p:spPr>
          <a:xfrm>
            <a:off x="1285874" y="1657350"/>
            <a:ext cx="8015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55575B"/>
                </a:solidFill>
                <a:latin typeface="Poppins Black" pitchFamily="2" charset="77"/>
                <a:cs typeface="Poppins Black" pitchFamily="2" charset="77"/>
              </a:rPr>
              <a:t>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C541B09-3DD1-F943-BDBC-06E2C8A692FF}"/>
              </a:ext>
            </a:extLst>
          </p:cNvPr>
          <p:cNvSpPr/>
          <p:nvPr/>
        </p:nvSpPr>
        <p:spPr>
          <a:xfrm>
            <a:off x="1057275" y="1500188"/>
            <a:ext cx="85725" cy="957262"/>
          </a:xfrm>
          <a:prstGeom prst="rect">
            <a:avLst/>
          </a:prstGeom>
          <a:solidFill>
            <a:srgbClr val="55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7D63E5-C8D3-6245-942C-FFCEDCE2EC07}"/>
              </a:ext>
            </a:extLst>
          </p:cNvPr>
          <p:cNvSpPr txBox="1"/>
          <p:nvPr/>
        </p:nvSpPr>
        <p:spPr>
          <a:xfrm>
            <a:off x="1100137" y="3107771"/>
            <a:ext cx="647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55575B"/>
                </a:solidFill>
                <a:latin typeface="Poppins" pitchFamily="2" charset="77"/>
                <a:cs typeface="Poppins" pitchFamily="2" charset="77"/>
              </a:rPr>
              <a:t>T</a:t>
            </a:r>
            <a:r>
              <a:rPr lang="es-MX" sz="2800" dirty="0" err="1">
                <a:solidFill>
                  <a:srgbClr val="55575B"/>
                </a:solidFill>
                <a:latin typeface="Poppins" pitchFamily="2" charset="77"/>
                <a:cs typeface="Poppins" pitchFamily="2" charset="77"/>
              </a:rPr>
              <a:t>exto</a:t>
            </a:r>
            <a:endParaRPr lang="es-MX" sz="2800" dirty="0">
              <a:solidFill>
                <a:srgbClr val="55575B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095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957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</Words>
  <Application>Microsoft Office PowerPoint</Application>
  <PresentationFormat>Panorámica</PresentationFormat>
  <Paragraphs>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Poppins Black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Administrativos</cp:lastModifiedBy>
  <cp:revision>9</cp:revision>
  <dcterms:created xsi:type="dcterms:W3CDTF">2024-02-28T17:43:38Z</dcterms:created>
  <dcterms:modified xsi:type="dcterms:W3CDTF">2024-03-06T16:08:40Z</dcterms:modified>
</cp:coreProperties>
</file>